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4776"/>
            <a:ext cx="9144000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МКДОУ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Тарутинский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детский сад»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тему: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ru-RU" sz="6600" b="1" dirty="0" smtClean="0">
                <a:solidFill>
                  <a:srgbClr val="0000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Воздух-невидимка</a:t>
            </a:r>
            <a:endParaRPr lang="ru-RU" sz="6600" b="1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Выполнила воспитатель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Глазова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Ольга Леонидовна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2014г.</a:t>
            </a:r>
            <a:endParaRPr kumimoji="0" lang="ru-RU" sz="1400" b="0" i="1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lang="ru-RU" sz="1400" i="1" baseline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14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Улыбнется ветерок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 с тобой играет.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Солнце целый день тебя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Весело ласкает.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Фото0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2357430"/>
            <a:ext cx="5852583" cy="4383938"/>
          </a:xfrm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9"/>
            <a:ext cx="2212848" cy="71438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ВОЗДУХ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2533680" cy="550072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Через нос проходит в  грудь,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И обратный держит путь.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Он невидимый , но все же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Без него мы жить не сможем.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Он нам нужен чтоб дышать,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Чтобы шарик надувать.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С </a:t>
            </a:r>
            <a:r>
              <a:rPr lang="ru-RU" sz="1800" b="1" dirty="0" smtClean="0">
                <a:solidFill>
                  <a:srgbClr val="C00000"/>
                </a:solidFill>
              </a:rPr>
              <a:t>нами рядом каждый час,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Но невидим он для нас!</a:t>
            </a:r>
          </a:p>
          <a:p>
            <a:endParaRPr lang="ru-RU" b="1" dirty="0"/>
          </a:p>
        </p:txBody>
      </p:sp>
      <p:pic>
        <p:nvPicPr>
          <p:cNvPr id="7" name="Рисунок 6" descr="Фото04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>
          <a:xfrm rot="420000">
            <a:off x="3113235" y="993923"/>
            <a:ext cx="5404974" cy="4403590"/>
          </a:xfrm>
        </p:spPr>
      </p:pic>
    </p:spTree>
  </p:cSld>
  <p:clrMapOvr>
    <a:masterClrMapping/>
  </p:clrMapOvr>
  <p:transition advTm="10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305800" cy="157163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3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Презентация познавательного занятия в средней группе: </a:t>
            </a:r>
            <a:r>
              <a:rPr lang="ru-RU" sz="3600" dirty="0" smtClean="0">
                <a:solidFill>
                  <a:srgbClr val="7030A0"/>
                </a:solidFill>
              </a:rPr>
              <a:t>невидимка- </a:t>
            </a:r>
            <a:r>
              <a:rPr lang="ru-RU" sz="3600" dirty="0" smtClean="0">
                <a:solidFill>
                  <a:srgbClr val="7030A0"/>
                </a:solidFill>
              </a:rPr>
              <a:t>воздух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Фото0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571744"/>
            <a:ext cx="6072230" cy="4286256"/>
          </a:xfrm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Познакомить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понятием «воздух», его свойствами и ролью в жизни человека;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подвести к пониманию того, что воздух есть вокруг и внутри нас;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дать представление о том, что он занимает место и обладает свойствами (невидим, лёгкий, не имеет запаха), а также дать представление о том, что ветер – это движение воздуха;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способствовать овладению некоторыми способами обнаружения воздуха;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способствовать формированию у детей познавательного интереса;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развивать  наблюдательность, мыслительную деятельность;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воспитывать позитивное отношение к окружающему миру, желание исследовать его всеми доступными способами.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Оборудование: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полиэтиленовые мешочки;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стаканчики с водой,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коктельные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трубочки;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веера, кораблики из пенопласта;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воздушные шары;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шифоновый шарф, капроновые ленты;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baseline="0" dirty="0" smtClean="0">
                <a:latin typeface="Calibri" pitchFamily="34" charset="0"/>
                <a:cs typeface="Times New Roman" pitchFamily="18" charset="0"/>
              </a:rPr>
              <a:t>- мыльные пузыри;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sh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3714776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0_a219_c1f891b2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357298"/>
            <a:ext cx="3857652" cy="27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42873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Он – прозрачный невидимка,</a:t>
            </a:r>
          </a:p>
          <a:p>
            <a:pPr algn="ctr"/>
            <a:r>
              <a:rPr lang="ru-RU" sz="2000" dirty="0" smtClean="0"/>
              <a:t>Легкий и бесцветный газ.</a:t>
            </a:r>
          </a:p>
          <a:p>
            <a:pPr algn="ctr"/>
            <a:r>
              <a:rPr lang="ru-RU" sz="2000" dirty="0" smtClean="0"/>
              <a:t>Невесомою косынкой</a:t>
            </a:r>
          </a:p>
          <a:p>
            <a:pPr algn="ctr"/>
            <a:r>
              <a:rPr lang="ru-RU" sz="2000" dirty="0" smtClean="0"/>
              <a:t>Он окутывает нас.</a:t>
            </a:r>
          </a:p>
          <a:p>
            <a:pPr algn="ctr"/>
            <a:r>
              <a:rPr lang="ru-RU" sz="2000" dirty="0" smtClean="0"/>
              <a:t>Он в лесу – густой, душистый,</a:t>
            </a:r>
          </a:p>
          <a:p>
            <a:pPr algn="ctr"/>
            <a:r>
              <a:rPr lang="ru-RU" sz="2000" dirty="0" smtClean="0"/>
              <a:t>Пахнет свежестью смолистой,</a:t>
            </a:r>
          </a:p>
          <a:p>
            <a:pPr algn="ctr"/>
            <a:r>
              <a:rPr lang="ru-RU" sz="2000" dirty="0" smtClean="0"/>
              <a:t>Пахнет дубом и сосной.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07194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Летом он бывает тёплым,</a:t>
            </a:r>
          </a:p>
          <a:p>
            <a:pPr algn="ctr"/>
            <a:r>
              <a:rPr lang="ru-RU" sz="2000" dirty="0" smtClean="0"/>
              <a:t>Веет холодом зимой,</a:t>
            </a:r>
          </a:p>
          <a:p>
            <a:pPr algn="ctr"/>
            <a:r>
              <a:rPr lang="ru-RU" sz="2000" dirty="0" smtClean="0"/>
              <a:t>Когда иней красит стекла</a:t>
            </a:r>
          </a:p>
          <a:p>
            <a:pPr algn="ctr"/>
            <a:r>
              <a:rPr lang="ru-RU" sz="2000" dirty="0" smtClean="0"/>
              <a:t>И лежит на них каймой,</a:t>
            </a:r>
          </a:p>
          <a:p>
            <a:pPr algn="ctr"/>
            <a:r>
              <a:rPr lang="ru-RU" sz="2000" dirty="0" smtClean="0"/>
              <a:t>Мы о нём не говорим.</a:t>
            </a:r>
          </a:p>
          <a:p>
            <a:pPr algn="ctr"/>
            <a:r>
              <a:rPr lang="ru-RU" sz="2000" dirty="0" smtClean="0"/>
              <a:t>Просто мы его вдыхаем –</a:t>
            </a:r>
          </a:p>
          <a:p>
            <a:pPr algn="ctr"/>
            <a:r>
              <a:rPr lang="ru-RU" sz="2000" dirty="0" smtClean="0"/>
              <a:t>Он ведь нам необходим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714356"/>
            <a:ext cx="2188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ВОЗДУХ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5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B050"/>
                </a:solidFill>
              </a:rPr>
              <a:t>Он нам нужен, чтоб дышать,</a:t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B050"/>
                </a:solidFill>
              </a:rPr>
              <a:t>Чтобы шарик надувать.</a:t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B050"/>
                </a:solidFill>
              </a:rPr>
              <a:t>С нами рядом каждый час,</a:t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B050"/>
                </a:solidFill>
              </a:rPr>
              <a:t>Но невидим он для нас!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S6304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7" y="2143116"/>
            <a:ext cx="4071967" cy="4598252"/>
          </a:xfrm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 ветер щеки толстые</a:t>
            </a:r>
            <a:br>
              <a:rPr lang="ru-RU" sz="3200" dirty="0" smtClean="0"/>
            </a:br>
            <a:r>
              <a:rPr lang="ru-RU" sz="3200" dirty="0" smtClean="0"/>
              <a:t>Надул, надул, надул</a:t>
            </a:r>
            <a:br>
              <a:rPr lang="ru-RU" sz="3200" dirty="0" smtClean="0"/>
            </a:br>
            <a:r>
              <a:rPr lang="ru-RU" sz="3200" dirty="0" smtClean="0"/>
              <a:t>И на ленты пестрые</a:t>
            </a:r>
            <a:br>
              <a:rPr lang="ru-RU" sz="3200" dirty="0" smtClean="0"/>
            </a:br>
            <a:r>
              <a:rPr lang="ru-RU" sz="3200" dirty="0" smtClean="0"/>
              <a:t>Подул, подул, подул.</a:t>
            </a:r>
            <a:endParaRPr lang="ru-RU" sz="3200" dirty="0"/>
          </a:p>
        </p:txBody>
      </p:sp>
      <p:pic>
        <p:nvPicPr>
          <p:cNvPr id="5" name="Содержимое 4" descr="S63041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2428868"/>
            <a:ext cx="3325416" cy="4143403"/>
          </a:xfrm>
        </p:spPr>
      </p:pic>
      <p:pic>
        <p:nvPicPr>
          <p:cNvPr id="6" name="Содержимое 5" descr="S63041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2428868"/>
            <a:ext cx="3325416" cy="4143404"/>
          </a:xfrm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Если дунуть посильней,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Будет много пузырей.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Мыльные, воздушные, 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Ветерку послушные.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S63041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643188"/>
            <a:ext cx="3143271" cy="4000522"/>
          </a:xfrm>
        </p:spPr>
      </p:pic>
      <p:pic>
        <p:nvPicPr>
          <p:cNvPr id="6" name="Содержимое 5" descr="S63041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8870" y="2571750"/>
            <a:ext cx="3037906" cy="4071960"/>
          </a:xfrm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Чтоб увидеть воздух,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Его надо поймать.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Мы поймали воздух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И спрятали в пакет.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ото0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357430"/>
            <a:ext cx="6143668" cy="4357718"/>
          </a:xfrm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am.ru/images/users/photos/medium/20eaaa77b3f4462fa4a8888dbc01bd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2143116"/>
            <a:ext cx="56769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Кусок пенопласта и тонкая ветка,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Цветная бумажка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обёртка конфетки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И вот уже шквальные ветры здесь дуют,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Кораблик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отважный с пучиной воюет!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302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познавательного занятия в средней группе: невидимка- воздух</vt:lpstr>
      <vt:lpstr>Презентация PowerPoint</vt:lpstr>
      <vt:lpstr>Презентация PowerPoint</vt:lpstr>
      <vt:lpstr>Он нам нужен, чтоб дышать, Чтобы шарик надувать. С нами рядом каждый час, Но невидим он для нас! </vt:lpstr>
      <vt:lpstr>А ветер щеки толстые Надул, надул, надул И на ленты пестрые Подул, подул, подул.</vt:lpstr>
      <vt:lpstr>Если дунуть посильней, Будет много пузырей. Мыльные, воздушные,  Ветерку послушные.</vt:lpstr>
      <vt:lpstr>Чтоб увидеть воздух, Его надо поймать. Мы поймали воздух  И спрятали в пакет.</vt:lpstr>
      <vt:lpstr>Презентация PowerPoint</vt:lpstr>
      <vt:lpstr>Улыбнется ветерок И с тобой играет. Солнце целый день тебя Весело ласкает.</vt:lpstr>
      <vt:lpstr>ВОЗДУХ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</cp:lastModifiedBy>
  <cp:revision>37</cp:revision>
  <dcterms:created xsi:type="dcterms:W3CDTF">2013-01-23T15:35:05Z</dcterms:created>
  <dcterms:modified xsi:type="dcterms:W3CDTF">2016-01-31T16:43:05Z</dcterms:modified>
</cp:coreProperties>
</file>